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62" autoAdjust="0"/>
  </p:normalViewPr>
  <p:slideViewPr>
    <p:cSldViewPr>
      <p:cViewPr varScale="1">
        <p:scale>
          <a:sx n="64" d="100"/>
          <a:sy n="64" d="100"/>
        </p:scale>
        <p:origin x="9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FD8C-2146-4E75-970E-4E8404B90C38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16CE-E3FB-45FF-AED6-0EFFA13A605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FD8C-2146-4E75-970E-4E8404B90C38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16CE-E3FB-45FF-AED6-0EFFA13A605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FD8C-2146-4E75-970E-4E8404B90C38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16CE-E3FB-45FF-AED6-0EFFA13A605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FD8C-2146-4E75-970E-4E8404B90C38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16CE-E3FB-45FF-AED6-0EFFA13A605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FD8C-2146-4E75-970E-4E8404B90C38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16CE-E3FB-45FF-AED6-0EFFA13A605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FD8C-2146-4E75-970E-4E8404B90C38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16CE-E3FB-45FF-AED6-0EFFA13A605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FD8C-2146-4E75-970E-4E8404B90C38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16CE-E3FB-45FF-AED6-0EFFA13A605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FD8C-2146-4E75-970E-4E8404B90C38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16CE-E3FB-45FF-AED6-0EFFA13A605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FD8C-2146-4E75-970E-4E8404B90C38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16CE-E3FB-45FF-AED6-0EFFA13A605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FD8C-2146-4E75-970E-4E8404B90C38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16CE-E3FB-45FF-AED6-0EFFA13A605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BFD8C-2146-4E75-970E-4E8404B90C38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816CE-E3FB-45FF-AED6-0EFFA13A605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BFD8C-2146-4E75-970E-4E8404B90C38}" type="datetimeFigureOut">
              <a:rPr lang="nl-NL" smtClean="0"/>
              <a:t>2-9-2016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816CE-E3FB-45FF-AED6-0EFFA13A605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" name="Afbeelding 9" descr="HE MD PPP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85"/>
            <a:ext cx="9144000" cy="68573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 descr="HE MD PPP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85"/>
            <a:ext cx="9144000" cy="68573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5776" y="991269"/>
            <a:ext cx="59150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Wat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gaan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we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doen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2555776" y="1999381"/>
            <a:ext cx="59150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Hoe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ziet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opleiding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er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in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grote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lijnen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uit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Hoe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ziet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het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eerste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jaar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eruit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Hoe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ziet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de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eerste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IBS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eruit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?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 descr="HE MD PPP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85"/>
            <a:ext cx="9144000" cy="68573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5776" y="991269"/>
            <a:ext cx="59150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/>
              <a:t>Hoe </a:t>
            </a:r>
            <a:r>
              <a:rPr lang="en-US" sz="2800" b="1" dirty="0" err="1" smtClean="0"/>
              <a:t>ziet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opleiding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er</a:t>
            </a:r>
            <a:r>
              <a:rPr lang="en-US" sz="2800" b="1" dirty="0" smtClean="0"/>
              <a:t> in </a:t>
            </a:r>
            <a:r>
              <a:rPr lang="en-US" sz="2800" b="1" dirty="0" err="1" smtClean="0"/>
              <a:t>grote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lijnen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uit</a:t>
            </a:r>
            <a:r>
              <a:rPr lang="en-US" sz="2800" b="1" dirty="0" smtClean="0"/>
              <a:t>?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2555776" y="1999381"/>
            <a:ext cx="59150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Werken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met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IBS’en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Integrale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BeroepsSituaties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1 </a:t>
            </a:r>
            <a:r>
              <a:rPr lang="en-US" sz="1400" dirty="0" err="1" smtClean="0"/>
              <a:t>grote</a:t>
            </a:r>
            <a:r>
              <a:rPr lang="en-US" sz="1400" dirty="0" smtClean="0"/>
              <a:t> </a:t>
            </a:r>
            <a:r>
              <a:rPr lang="en-US" sz="1400" dirty="0" err="1" smtClean="0"/>
              <a:t>opdracht</a:t>
            </a:r>
            <a:r>
              <a:rPr lang="en-US" sz="1400" dirty="0" smtClean="0"/>
              <a:t>, </a:t>
            </a:r>
            <a:r>
              <a:rPr lang="en-US" sz="1400" dirty="0" err="1" smtClean="0"/>
              <a:t>verschillende</a:t>
            </a:r>
            <a:r>
              <a:rPr lang="en-US" sz="1400" dirty="0" smtClean="0"/>
              <a:t> lessen </a:t>
            </a:r>
            <a:r>
              <a:rPr lang="en-US" sz="1400" dirty="0" err="1" smtClean="0"/>
              <a:t>nodig</a:t>
            </a:r>
            <a:r>
              <a:rPr lang="en-US" sz="1400" dirty="0" smtClean="0"/>
              <a:t> om </a:t>
            </a:r>
            <a:r>
              <a:rPr lang="en-US" sz="1400" dirty="0" err="1" smtClean="0"/>
              <a:t>opdracht</a:t>
            </a:r>
            <a:r>
              <a:rPr lang="en-US" sz="1400" dirty="0" smtClean="0"/>
              <a:t> </a:t>
            </a:r>
            <a:r>
              <a:rPr lang="en-US" sz="1400" dirty="0" err="1" smtClean="0"/>
              <a:t>te</a:t>
            </a:r>
            <a:r>
              <a:rPr lang="en-US" sz="1400" dirty="0" smtClean="0"/>
              <a:t> </a:t>
            </a:r>
            <a:r>
              <a:rPr lang="en-US" sz="1400" dirty="0" err="1" smtClean="0"/>
              <a:t>kunnen</a:t>
            </a:r>
            <a:r>
              <a:rPr lang="en-US" sz="1400" dirty="0" smtClean="0"/>
              <a:t> </a:t>
            </a:r>
            <a:r>
              <a:rPr lang="en-US" sz="1400" dirty="0" err="1" smtClean="0"/>
              <a:t>maken</a:t>
            </a:r>
            <a:r>
              <a:rPr lang="en-US" sz="1400" dirty="0" smtClean="0"/>
              <a:t>.</a:t>
            </a:r>
          </a:p>
          <a:p>
            <a:pPr lvl="1">
              <a:lnSpc>
                <a:spcPct val="150000"/>
              </a:lnSpc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toetsen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/>
              <a:t>3 </a:t>
            </a:r>
            <a:r>
              <a:rPr lang="en-US" sz="1800" dirty="0" err="1" smtClean="0"/>
              <a:t>thema’s</a:t>
            </a:r>
            <a:endParaRPr lang="en-US" sz="1800" dirty="0" smtClean="0"/>
          </a:p>
          <a:p>
            <a:pPr lvl="1">
              <a:lnSpc>
                <a:spcPct val="150000"/>
              </a:lnSpc>
            </a:pPr>
            <a:r>
              <a:rPr lang="en-US" sz="1400" dirty="0" smtClean="0"/>
              <a:t>Hoe </a:t>
            </a:r>
            <a:r>
              <a:rPr lang="en-US" sz="1400" dirty="0" err="1"/>
              <a:t>wordt</a:t>
            </a:r>
            <a:r>
              <a:rPr lang="en-US" sz="1400" dirty="0"/>
              <a:t> het </a:t>
            </a:r>
            <a:r>
              <a:rPr lang="en-US" sz="1400" dirty="0" err="1"/>
              <a:t>gemaakt</a:t>
            </a:r>
            <a:endParaRPr lang="en-US" sz="1400" dirty="0"/>
          </a:p>
          <a:p>
            <a:pPr lvl="1">
              <a:lnSpc>
                <a:spcPct val="150000"/>
              </a:lnSpc>
            </a:pPr>
            <a:r>
              <a:rPr lang="en-US" sz="1400" dirty="0"/>
              <a:t>Hoe </a:t>
            </a:r>
            <a:r>
              <a:rPr lang="en-US" sz="1400" dirty="0" err="1"/>
              <a:t>wordt</a:t>
            </a:r>
            <a:r>
              <a:rPr lang="en-US" sz="1400" dirty="0"/>
              <a:t> het </a:t>
            </a:r>
            <a:r>
              <a:rPr lang="en-US" sz="1400" dirty="0" err="1"/>
              <a:t>verkocht</a:t>
            </a:r>
            <a:endParaRPr lang="en-US" sz="1400" dirty="0"/>
          </a:p>
          <a:p>
            <a:pPr lvl="1">
              <a:lnSpc>
                <a:spcPct val="150000"/>
              </a:lnSpc>
            </a:pPr>
            <a:r>
              <a:rPr lang="en-US" sz="1400" dirty="0"/>
              <a:t>Hoe </a:t>
            </a:r>
            <a:r>
              <a:rPr lang="en-US" sz="1400" dirty="0" err="1"/>
              <a:t>wordt</a:t>
            </a:r>
            <a:r>
              <a:rPr lang="en-US" sz="1400" dirty="0"/>
              <a:t> het </a:t>
            </a:r>
            <a:r>
              <a:rPr lang="en-US" sz="1400" dirty="0" err="1" smtClean="0"/>
              <a:t>gebruikt</a:t>
            </a:r>
            <a:endParaRPr lang="en-US" sz="1800" dirty="0" smtClean="0"/>
          </a:p>
          <a:p>
            <a:pPr>
              <a:lnSpc>
                <a:spcPct val="150000"/>
              </a:lnSpc>
            </a:pPr>
            <a:r>
              <a:rPr lang="en-US" sz="1800" dirty="0" smtClean="0"/>
              <a:t>1e </a:t>
            </a:r>
            <a:r>
              <a:rPr lang="en-US" sz="1800" dirty="0" err="1" smtClean="0"/>
              <a:t>jaar</a:t>
            </a:r>
            <a:r>
              <a:rPr lang="en-US" sz="1800" dirty="0" smtClean="0"/>
              <a:t> product </a:t>
            </a:r>
            <a:r>
              <a:rPr lang="en-US" sz="1800" dirty="0" err="1" smtClean="0"/>
              <a:t>gericht</a:t>
            </a:r>
            <a:r>
              <a:rPr lang="en-US" sz="1800" dirty="0" smtClean="0"/>
              <a:t>, 2e </a:t>
            </a:r>
            <a:r>
              <a:rPr lang="en-US" sz="1800" dirty="0" err="1" smtClean="0"/>
              <a:t>jaar</a:t>
            </a:r>
            <a:r>
              <a:rPr lang="en-US" sz="1800" dirty="0" smtClean="0"/>
              <a:t> </a:t>
            </a:r>
            <a:r>
              <a:rPr lang="en-US" sz="1800" dirty="0" err="1" smtClean="0"/>
              <a:t>mens</a:t>
            </a:r>
            <a:r>
              <a:rPr lang="en-US" sz="1800" dirty="0" smtClean="0"/>
              <a:t> </a:t>
            </a:r>
            <a:r>
              <a:rPr lang="en-US" sz="1800" dirty="0" err="1" smtClean="0"/>
              <a:t>gericht</a:t>
            </a:r>
            <a:r>
              <a:rPr lang="en-US" sz="1800" dirty="0" smtClean="0"/>
              <a:t>, 3e </a:t>
            </a:r>
            <a:r>
              <a:rPr lang="en-US" sz="1800" dirty="0" err="1" smtClean="0"/>
              <a:t>jaar</a:t>
            </a:r>
            <a:r>
              <a:rPr lang="en-US" sz="1800" dirty="0" smtClean="0"/>
              <a:t> </a:t>
            </a:r>
            <a:r>
              <a:rPr lang="en-US" sz="1800" dirty="0" err="1" smtClean="0"/>
              <a:t>afstuderen</a:t>
            </a:r>
            <a:endParaRPr lang="en-US" sz="1800" dirty="0" smtClean="0"/>
          </a:p>
          <a:p>
            <a:pPr marL="457200" lvl="1" indent="0">
              <a:lnSpc>
                <a:spcPct val="150000"/>
              </a:lnSpc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878118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 descr="HE MD PPP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85"/>
            <a:ext cx="9144000" cy="68573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5776" y="991269"/>
            <a:ext cx="59150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/>
              <a:t>Hoe </a:t>
            </a:r>
            <a:r>
              <a:rPr lang="en-US" sz="2800" b="1" dirty="0" err="1"/>
              <a:t>ziet</a:t>
            </a:r>
            <a:r>
              <a:rPr lang="en-US" sz="2800" b="1" dirty="0"/>
              <a:t> de </a:t>
            </a:r>
            <a:r>
              <a:rPr lang="en-US" sz="2800" b="1" dirty="0" err="1"/>
              <a:t>opleiding</a:t>
            </a:r>
            <a:r>
              <a:rPr lang="en-US" sz="2800" b="1" dirty="0"/>
              <a:t> </a:t>
            </a:r>
            <a:r>
              <a:rPr lang="en-US" sz="2800" b="1" dirty="0" err="1"/>
              <a:t>er</a:t>
            </a:r>
            <a:r>
              <a:rPr lang="en-US" sz="2800" b="1" dirty="0"/>
              <a:t> in </a:t>
            </a:r>
            <a:r>
              <a:rPr lang="en-US" sz="2800" b="1" dirty="0" err="1"/>
              <a:t>grote</a:t>
            </a:r>
            <a:r>
              <a:rPr lang="en-US" sz="2800" b="1" dirty="0"/>
              <a:t> </a:t>
            </a:r>
            <a:r>
              <a:rPr lang="en-US" sz="2800" b="1" dirty="0" err="1"/>
              <a:t>lijnen</a:t>
            </a:r>
            <a:r>
              <a:rPr lang="en-US" sz="2800" b="1" dirty="0"/>
              <a:t> </a:t>
            </a:r>
            <a:r>
              <a:rPr lang="en-US" sz="2800" b="1" dirty="0" err="1"/>
              <a:t>uit</a:t>
            </a:r>
            <a:r>
              <a:rPr lang="en-US" sz="2800" b="1" dirty="0"/>
              <a:t>?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2555776" y="1999381"/>
            <a:ext cx="59150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Overzicht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IBS’en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op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wikiwijs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n-US" sz="1800" dirty="0"/>
          </a:p>
          <a:p>
            <a:pPr>
              <a:lnSpc>
                <a:spcPct val="150000"/>
              </a:lnSpc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Altijd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terug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zien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waar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aan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gewerkt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moet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worden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05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 descr="HE MD PPP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85"/>
            <a:ext cx="9144000" cy="68573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5776" y="991269"/>
            <a:ext cx="59150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Hoe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ziet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het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eerste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jaar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eruit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2555776" y="1999381"/>
            <a:ext cx="59150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4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periodes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van 10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weken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Elke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periode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wordt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afgesloten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met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toets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)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Herkansingen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zijn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in de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opvolgende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periode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722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 descr="HE MD PPP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85"/>
            <a:ext cx="9144000" cy="68573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5776" y="991269"/>
            <a:ext cx="59150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Hoe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ziet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het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eerste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jaar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eruit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2555776" y="1999381"/>
            <a:ext cx="59150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Periode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1; IBS I- Hoe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maak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je het?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Periode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2; IBS II- Hoe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verkoop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je het?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Periode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3; 4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dagen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stage, 1 dag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naar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school</a:t>
            </a:r>
          </a:p>
          <a:p>
            <a:pPr>
              <a:lnSpc>
                <a:spcPct val="150000"/>
              </a:lnSpc>
            </a:pPr>
            <a:r>
              <a:rPr lang="en-US" sz="1800" dirty="0" err="1" smtClean="0"/>
              <a:t>Periode</a:t>
            </a:r>
            <a:r>
              <a:rPr lang="en-US" sz="1800" dirty="0" smtClean="0"/>
              <a:t> 4; IBS III- Hoe </a:t>
            </a:r>
            <a:r>
              <a:rPr lang="en-US" sz="1800" dirty="0" err="1" smtClean="0"/>
              <a:t>gebruik</a:t>
            </a:r>
            <a:r>
              <a:rPr lang="en-US" sz="1800" dirty="0" smtClean="0"/>
              <a:t> je het?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661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Afbeelding 13" descr="HE MD PPP-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85"/>
            <a:ext cx="9144000" cy="685731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55776" y="991269"/>
            <a:ext cx="5915000" cy="114300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latin typeface="Arial" pitchFamily="34" charset="0"/>
                <a:cs typeface="Arial" pitchFamily="34" charset="0"/>
              </a:rPr>
              <a:t>Hoe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zie</a:t>
            </a:r>
            <a:r>
              <a:rPr lang="en-US" sz="2800" b="1" dirty="0" err="1" smtClean="0"/>
              <a:t>t</a:t>
            </a:r>
            <a:r>
              <a:rPr lang="en-US" sz="2800" b="1" dirty="0" smtClean="0"/>
              <a:t> de </a:t>
            </a:r>
            <a:r>
              <a:rPr lang="en-US" sz="2800" b="1" dirty="0" err="1" smtClean="0"/>
              <a:t>eerste</a:t>
            </a:r>
            <a:r>
              <a:rPr lang="en-US" sz="2800" b="1" dirty="0" smtClean="0"/>
              <a:t> IBS </a:t>
            </a:r>
            <a:r>
              <a:rPr lang="en-US" sz="2800" b="1" dirty="0" err="1" smtClean="0"/>
              <a:t>eruit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?</a:t>
            </a:r>
            <a:endParaRPr lang="nl-NL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jdelijke aanduiding voor inhoud 6"/>
          <p:cNvSpPr>
            <a:spLocks noGrp="1"/>
          </p:cNvSpPr>
          <p:nvPr>
            <p:ph idx="1"/>
          </p:nvPr>
        </p:nvSpPr>
        <p:spPr>
          <a:xfrm>
            <a:off x="2555776" y="1999381"/>
            <a:ext cx="5915000" cy="45259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Document </a:t>
            </a:r>
            <a:r>
              <a:rPr lang="en-US" sz="1800" dirty="0" err="1" smtClean="0">
                <a:latin typeface="Arial" pitchFamily="34" charset="0"/>
                <a:cs typeface="Arial" pitchFamily="34" charset="0"/>
              </a:rPr>
              <a:t>wikiwijs</a:t>
            </a:r>
            <a:endParaRPr lang="en-US" sz="18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8103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193</Words>
  <Application>Microsoft Office PowerPoint</Application>
  <PresentationFormat>Diavoorstelling (4:3)</PresentationFormat>
  <Paragraphs>28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Office-thema</vt:lpstr>
      <vt:lpstr>PowerPoint-presentatie</vt:lpstr>
      <vt:lpstr>Wat gaan we doen?</vt:lpstr>
      <vt:lpstr>Hoe ziet de opleiding er in grote lijnen uit?</vt:lpstr>
      <vt:lpstr>Hoe ziet de opleiding er in grote lijnen uit?</vt:lpstr>
      <vt:lpstr>Hoe ziet het eerste jaar eruit?</vt:lpstr>
      <vt:lpstr>Hoe ziet het eerste jaar eruit?</vt:lpstr>
      <vt:lpstr>Hoe ziet de eerste IBS eruit?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Tromp7</dc:creator>
  <cp:lastModifiedBy>Merel Verhofstadt</cp:lastModifiedBy>
  <cp:revision>20</cp:revision>
  <dcterms:created xsi:type="dcterms:W3CDTF">2013-04-10T10:51:47Z</dcterms:created>
  <dcterms:modified xsi:type="dcterms:W3CDTF">2016-09-02T10:51:24Z</dcterms:modified>
</cp:coreProperties>
</file>